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8"/>
  </p:notesMasterIdLst>
  <p:sldIdLst>
    <p:sldId id="260" r:id="rId3"/>
    <p:sldId id="259" r:id="rId4"/>
    <p:sldId id="258" r:id="rId5"/>
    <p:sldId id="257" r:id="rId6"/>
    <p:sldId id="256" r:id="rId7"/>
  </p:sldIdLst>
  <p:sldSz cx="7315200" cy="7315200"/>
  <p:notesSz cx="7315200" cy="73152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B1DA"/>
    <a:srgbClr val="F2D2EA"/>
    <a:srgbClr val="D777BE"/>
    <a:srgbClr val="E6E6E6"/>
    <a:srgbClr val="D97D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4131" autoAdjust="0"/>
  </p:normalViewPr>
  <p:slideViewPr>
    <p:cSldViewPr snapToGrid="0" snapToObjects="1">
      <p:cViewPr varScale="1">
        <p:scale>
          <a:sx n="91" d="100"/>
          <a:sy n="91" d="100"/>
        </p:scale>
        <p:origin x="27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344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31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526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262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758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290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75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9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08" y="3991641"/>
            <a:ext cx="5212080" cy="16733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52" y="4944903"/>
            <a:ext cx="5594699" cy="16733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08" y="5831434"/>
            <a:ext cx="6729984" cy="124358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776" y="903827"/>
            <a:ext cx="713232" cy="33192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DCF651-002E-4447-AEC4-F9F5E0EA74B3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225224" y="2723488"/>
            <a:ext cx="1620000" cy="21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6D93F6-EAE7-4565-9443-7C6E21123E1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560010" y="563488"/>
            <a:ext cx="1620000" cy="216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0A952F-374E-4873-84EE-AEA986341D88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560010" y="2726229"/>
            <a:ext cx="1620000" cy="216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568349-C2AF-485D-8ED2-A9EE13EBBB70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5225224" y="563488"/>
            <a:ext cx="1620000" cy="21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33903" cy="122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96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  <a:solidFill>
            <a:srgbClr val="F9CFE8"/>
          </a:solidFill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37" y="3041952"/>
            <a:ext cx="3093530" cy="148132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864" y="2749344"/>
            <a:ext cx="2210705" cy="137160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66" y="-106013"/>
            <a:ext cx="2862072" cy="118872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648" y="-83153"/>
            <a:ext cx="1010269" cy="11430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322" y="497491"/>
            <a:ext cx="1089279" cy="31089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4541F2-D728-433C-B3AB-D64895F0B21A}"/>
              </a:ext>
            </a:extLst>
          </p:cNvPr>
          <p:cNvSpPr txBox="1"/>
          <p:nvPr/>
        </p:nvSpPr>
        <p:spPr>
          <a:xfrm>
            <a:off x="4647151" y="3823670"/>
            <a:ext cx="14847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윤정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1B25EF3-DCF0-4945-A415-249B8FB1475C}"/>
              </a:ext>
            </a:extLst>
          </p:cNvPr>
          <p:cNvSpPr/>
          <p:nvPr/>
        </p:nvSpPr>
        <p:spPr>
          <a:xfrm>
            <a:off x="-10221" y="4473161"/>
            <a:ext cx="7325421" cy="2854379"/>
          </a:xfrm>
          <a:prstGeom prst="rect">
            <a:avLst/>
          </a:prstGeom>
          <a:solidFill>
            <a:srgbClr val="D77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6AA8651-C3D9-463E-BE17-539F7C052D9D}"/>
              </a:ext>
            </a:extLst>
          </p:cNvPr>
          <p:cNvSpPr/>
          <p:nvPr/>
        </p:nvSpPr>
        <p:spPr>
          <a:xfrm>
            <a:off x="380795" y="4628609"/>
            <a:ext cx="6436173" cy="475777"/>
          </a:xfrm>
          <a:prstGeom prst="rect">
            <a:avLst/>
          </a:prstGeom>
          <a:solidFill>
            <a:srgbClr val="D77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B092BC-05A3-4297-BAF6-EC462513C54B}"/>
              </a:ext>
            </a:extLst>
          </p:cNvPr>
          <p:cNvSpPr txBox="1"/>
          <p:nvPr/>
        </p:nvSpPr>
        <p:spPr>
          <a:xfrm>
            <a:off x="1426852" y="6328912"/>
            <a:ext cx="459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“1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년 동안 꾸준히 해서 좋은 곳에 취직해요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~”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03EA89-FFC7-490A-90C5-A3D8CC4AA340}"/>
              </a:ext>
            </a:extLst>
          </p:cNvPr>
          <p:cNvSpPr txBox="1"/>
          <p:nvPr/>
        </p:nvSpPr>
        <p:spPr>
          <a:xfrm>
            <a:off x="833958" y="5317879"/>
            <a:ext cx="543237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안녕하세요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~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저는 </a:t>
            </a:r>
            <a:r>
              <a:rPr kumimoji="0" lang="ko-KR" alt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싸피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6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기 </a:t>
            </a:r>
            <a:r>
              <a:rPr kumimoji="0" lang="ko-KR" alt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부울경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반 정윤정입니다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.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평소 한번 시작하면 꾸준히 하는 스타일이고 주변 친구들 이야기를 잘 들어줍니다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. 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그리고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TV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보는 것을 좋아합니다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~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AA8651-C3D9-463E-BE17-539F7C052D9D}"/>
              </a:ext>
            </a:extLst>
          </p:cNvPr>
          <p:cNvSpPr/>
          <p:nvPr/>
        </p:nvSpPr>
        <p:spPr>
          <a:xfrm>
            <a:off x="375402" y="4624967"/>
            <a:ext cx="6436173" cy="475777"/>
          </a:xfrm>
          <a:prstGeom prst="rect">
            <a:avLst/>
          </a:prstGeom>
          <a:solidFill>
            <a:srgbClr val="E9B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210AC7-9135-44DF-8696-F01F594106D0}"/>
              </a:ext>
            </a:extLst>
          </p:cNvPr>
          <p:cNvSpPr txBox="1"/>
          <p:nvPr/>
        </p:nvSpPr>
        <p:spPr>
          <a:xfrm>
            <a:off x="938627" y="4677663"/>
            <a:ext cx="102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#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꾸준함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5E2D21-3B3B-46AA-9A05-05357F7403C9}"/>
              </a:ext>
            </a:extLst>
          </p:cNvPr>
          <p:cNvSpPr txBox="1"/>
          <p:nvPr/>
        </p:nvSpPr>
        <p:spPr>
          <a:xfrm>
            <a:off x="2617819" y="4671633"/>
            <a:ext cx="2079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#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들어주기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_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마스터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1B6097-BAD9-41B1-9975-A12B23B92856}"/>
              </a:ext>
            </a:extLst>
          </p:cNvPr>
          <p:cNvSpPr txBox="1"/>
          <p:nvPr/>
        </p:nvSpPr>
        <p:spPr>
          <a:xfrm>
            <a:off x="5389504" y="4671633"/>
            <a:ext cx="102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#TV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28694" y="6928453"/>
            <a:ext cx="17468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Made with MANGOBOARD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041E1C7-78A9-4964-8137-DDEEA1C4C3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126289" y="1112711"/>
            <a:ext cx="2666715" cy="200003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441738" y="1245811"/>
            <a:ext cx="835787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5</a:t>
            </a:r>
          </a:p>
          <a:p>
            <a:pPr algn="dist">
              <a:lnSpc>
                <a:spcPct val="200000"/>
              </a:lnSpc>
            </a:pPr>
            <a:r>
              <a:rPr lang="en-US" altLang="ko-KR" b="1" dirty="0">
                <a:latin typeface="+mj-ea"/>
                <a:ea typeface="+mj-ea"/>
              </a:rPr>
              <a:t>G</a:t>
            </a:r>
            <a:endParaRPr lang="en-US" altLang="ko-KR" b="1" dirty="0" smtClean="0">
              <a:latin typeface="+mj-ea"/>
              <a:ea typeface="+mj-ea"/>
            </a:endParaRPr>
          </a:p>
          <a:p>
            <a:pPr algn="dist">
              <a:lnSpc>
                <a:spcPct val="200000"/>
              </a:lnSpc>
            </a:pPr>
            <a:r>
              <a:rPr lang="ko-KR" altLang="en-US" b="1" dirty="0" smtClean="0">
                <a:latin typeface="+mj-ea"/>
                <a:ea typeface="+mj-ea"/>
              </a:rPr>
              <a:t>조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3404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75091">
            <a:off x="388907" y="2750067"/>
            <a:ext cx="2858115" cy="13686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67425">
            <a:off x="4928451" y="2051971"/>
            <a:ext cx="2210705" cy="137160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66" y="-106013"/>
            <a:ext cx="2862072" cy="118872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648" y="-83153"/>
            <a:ext cx="1010269" cy="11430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322" y="497491"/>
            <a:ext cx="1089279" cy="31089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0837989">
            <a:off x="5112477" y="3426684"/>
            <a:ext cx="18426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재호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066" y="4666300"/>
            <a:ext cx="630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열정         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책임감         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술친구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3337" y="5173362"/>
            <a:ext cx="649424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열정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열정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열정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!! ,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열정을 가지고 포기하지 않는 지원자입니다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책임감을 가지고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년 동안 모든 임무를 수행하겠습니다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힘들고 울적할 때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언제든지 부르면 나가는 술친구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125" y="4654423"/>
            <a:ext cx="404813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9066" y="6255402"/>
            <a:ext cx="61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“1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년 동안 포기하지 말고 끝까지 성취하여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취뽀합시다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!!”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86" y="1615441"/>
            <a:ext cx="2141307" cy="2855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731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_x137847704"/>
          <p:cNvSpPr>
            <a:spLocks noChangeArrowheads="1"/>
          </p:cNvSpPr>
          <p:nvPr/>
        </p:nvSpPr>
        <p:spPr bwMode="auto">
          <a:xfrm>
            <a:off x="2038668" y="6624734"/>
            <a:ext cx="3010078" cy="500062"/>
          </a:xfrm>
          <a:prstGeom prst="rect">
            <a:avLst/>
          </a:prstGeom>
          <a:solidFill>
            <a:srgbClr val="B0A4CB"/>
          </a:solidFill>
          <a:ln w="4191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445" y="7070027"/>
            <a:ext cx="1804992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441738" y="1245811"/>
            <a:ext cx="835787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5</a:t>
            </a:r>
          </a:p>
          <a:p>
            <a:pPr algn="dist">
              <a:lnSpc>
                <a:spcPct val="200000"/>
              </a:lnSpc>
            </a:pPr>
            <a:r>
              <a:rPr lang="en-US" altLang="ko-KR" b="1" dirty="0">
                <a:latin typeface="+mj-ea"/>
                <a:ea typeface="+mj-ea"/>
              </a:rPr>
              <a:t>G</a:t>
            </a:r>
            <a:endParaRPr lang="en-US" altLang="ko-KR" b="1" dirty="0" smtClean="0">
              <a:latin typeface="+mj-ea"/>
              <a:ea typeface="+mj-ea"/>
            </a:endParaRPr>
          </a:p>
          <a:p>
            <a:pPr algn="dist">
              <a:lnSpc>
                <a:spcPct val="200000"/>
              </a:lnSpc>
            </a:pPr>
            <a:r>
              <a:rPr lang="ko-KR" altLang="en-US" b="1" dirty="0" smtClean="0">
                <a:latin typeface="+mj-ea"/>
                <a:ea typeface="+mj-ea"/>
              </a:rPr>
              <a:t>조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21995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769" y="1143000"/>
            <a:ext cx="3387662" cy="334229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4484370"/>
            <a:ext cx="7315200" cy="2804750"/>
          </a:xfrm>
          <a:prstGeom prst="rect">
            <a:avLst/>
          </a:prstGeom>
          <a:solidFill>
            <a:srgbClr val="6FA1EB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3337" y="3041952"/>
            <a:ext cx="3093530" cy="148132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28864" y="2749344"/>
            <a:ext cx="2210705" cy="137160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647152" y="3371136"/>
            <a:ext cx="2923937" cy="137160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9066" y="-106013"/>
            <a:ext cx="2862072" cy="118872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329648" y="-83153"/>
            <a:ext cx="1010269" cy="11430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91322" y="497491"/>
            <a:ext cx="1089279" cy="31089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47152" y="3657600"/>
            <a:ext cx="2668048" cy="845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영현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3337" y="4703850"/>
            <a:ext cx="6494240" cy="369332"/>
          </a:xfrm>
          <a:prstGeom prst="rect">
            <a:avLst/>
          </a:prstGeom>
          <a:solidFill>
            <a:srgbClr val="4D8EEF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# INTP          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   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#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끈기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#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팀플레이어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3337" y="5241095"/>
            <a:ext cx="6494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평소에는 조용하지만 프로젝트 할 때는 끝까지 노력하여 결과물을 만들어내는 사람입니다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팀원과의 소통을 중요하게 생각하는 저는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팀플레이어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입니다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3337" y="6287902"/>
            <a:ext cx="6494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우리 같이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싸피에서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최대한 많이 얻어가요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!”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28694" y="6928453"/>
            <a:ext cx="17468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Made with MANGOBOARD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41738" y="1245811"/>
            <a:ext cx="835787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5</a:t>
            </a:r>
          </a:p>
          <a:p>
            <a:pPr algn="dist">
              <a:lnSpc>
                <a:spcPct val="200000"/>
              </a:lnSpc>
            </a:pPr>
            <a:r>
              <a:rPr lang="en-US" altLang="ko-KR" b="1" dirty="0">
                <a:latin typeface="+mj-ea"/>
                <a:ea typeface="+mj-ea"/>
              </a:rPr>
              <a:t>G</a:t>
            </a:r>
            <a:endParaRPr lang="en-US" altLang="ko-KR" b="1" dirty="0" smtClean="0">
              <a:latin typeface="+mj-ea"/>
              <a:ea typeface="+mj-ea"/>
            </a:endParaRPr>
          </a:p>
          <a:p>
            <a:pPr algn="dist">
              <a:lnSpc>
                <a:spcPct val="200000"/>
              </a:lnSpc>
            </a:pPr>
            <a:r>
              <a:rPr lang="ko-KR" altLang="en-US" b="1" dirty="0" smtClean="0">
                <a:latin typeface="+mj-ea"/>
                <a:ea typeface="+mj-ea"/>
              </a:rPr>
              <a:t>조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291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10" name="Object 1" descr="preencoded.png"/>
          <p:cNvPicPr>
            <a:picLocks noChangeAspect="1"/>
          </p:cNvPicPr>
          <p:nvPr/>
        </p:nvPicPr>
        <p:blipFill rotWithShape="1">
          <a:blip r:embed="rId4"/>
          <a:srcRect t="26366" b="40082"/>
          <a:stretch/>
        </p:blipFill>
        <p:spPr>
          <a:xfrm>
            <a:off x="1112462" y="1475731"/>
            <a:ext cx="5044860" cy="3009099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375" y="1733777"/>
            <a:ext cx="2104477" cy="10077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4475276"/>
            <a:ext cx="7315200" cy="28399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3750" y="1600665"/>
            <a:ext cx="1526962" cy="94738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066" y="-106013"/>
            <a:ext cx="2862072" cy="118872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9648" y="-83153"/>
            <a:ext cx="1010269" cy="11430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322" y="497491"/>
            <a:ext cx="1089279" cy="31089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50373" y="2464857"/>
            <a:ext cx="1867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/>
              <a:t>해성</a:t>
            </a:r>
            <a:endParaRPr lang="ko-KR" altLang="en-US" sz="5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17250" y="4612204"/>
            <a:ext cx="6435285" cy="50517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16739" y="4712488"/>
            <a:ext cx="154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#</a:t>
            </a:r>
            <a:r>
              <a:rPr lang="ko-KR" altLang="en-US" b="1" dirty="0" err="1">
                <a:solidFill>
                  <a:schemeClr val="bg1"/>
                </a:solidFill>
              </a:rPr>
              <a:t>일체유심조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90186" y="4712488"/>
            <a:ext cx="154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#</a:t>
            </a:r>
            <a:r>
              <a:rPr lang="ko-KR" altLang="en-US" b="1" dirty="0">
                <a:solidFill>
                  <a:schemeClr val="bg1"/>
                </a:solidFill>
              </a:rPr>
              <a:t>건강한 심신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43526" y="4712488"/>
            <a:ext cx="237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#</a:t>
            </a:r>
            <a:r>
              <a:rPr lang="ko-KR" altLang="en-US" b="1" dirty="0">
                <a:solidFill>
                  <a:schemeClr val="bg1"/>
                </a:solidFill>
              </a:rPr>
              <a:t>결국 해내는 책임감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5961" y="6164212"/>
            <a:ext cx="6072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“1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년 뒤의 내 모습에 후회 없도록 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불태웁시다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”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28694" y="6928453"/>
            <a:ext cx="17468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Made with MANGOBOARD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6739" y="5413334"/>
            <a:ext cx="1367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년 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</a:rPr>
              <a:t>-&gt; 4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개월</a:t>
            </a:r>
            <a:endParaRPr lang="ko-KR" altLang="en-US" sz="1400" b="1" i="1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41738" y="1245811"/>
            <a:ext cx="835787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5</a:t>
            </a:r>
          </a:p>
          <a:p>
            <a:pPr algn="dist">
              <a:lnSpc>
                <a:spcPct val="200000"/>
              </a:lnSpc>
            </a:pPr>
            <a:r>
              <a:rPr lang="en-US" altLang="ko-KR" b="1" dirty="0">
                <a:latin typeface="+mj-ea"/>
                <a:ea typeface="+mj-ea"/>
              </a:rPr>
              <a:t>G</a:t>
            </a:r>
            <a:endParaRPr lang="en-US" altLang="ko-KR" b="1" dirty="0" smtClean="0">
              <a:latin typeface="+mj-ea"/>
              <a:ea typeface="+mj-ea"/>
            </a:endParaRPr>
          </a:p>
          <a:p>
            <a:pPr algn="dist">
              <a:lnSpc>
                <a:spcPct val="200000"/>
              </a:lnSpc>
            </a:pPr>
            <a:r>
              <a:rPr lang="ko-KR" altLang="en-US" b="1" dirty="0" smtClean="0">
                <a:latin typeface="+mj-ea"/>
                <a:ea typeface="+mj-ea"/>
              </a:rPr>
              <a:t>조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26991" y="5408374"/>
            <a:ext cx="2405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A</a:t>
            </a:r>
            <a:r>
              <a:rPr lang="en-US" altLang="ko-KR" sz="1400" i="1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nima</a:t>
            </a:r>
            <a:r>
              <a:rPr lang="en-US" altLang="ko-KR" sz="1400" b="1" i="1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</a:t>
            </a:r>
            <a:r>
              <a:rPr lang="en-US" altLang="ko-KR" sz="1400" i="1" dirty="0" err="1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ana</a:t>
            </a:r>
            <a:r>
              <a:rPr lang="en-US" altLang="ko-KR" sz="1400" b="1" i="1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 I</a:t>
            </a:r>
            <a:r>
              <a:rPr lang="en-US" altLang="ko-KR" sz="1400" i="1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n</a:t>
            </a:r>
            <a:r>
              <a:rPr lang="en-US" altLang="ko-KR" sz="1400" b="1" i="1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 </a:t>
            </a:r>
            <a:r>
              <a:rPr lang="en-US" altLang="ko-KR" sz="1400" b="1" i="1" dirty="0" err="1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C</a:t>
            </a:r>
            <a:r>
              <a:rPr lang="en-US" altLang="ko-KR" sz="1400" i="1" dirty="0" err="1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orpore</a:t>
            </a:r>
            <a:r>
              <a:rPr lang="en-US" altLang="ko-KR" sz="1400" b="1" i="1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</a:t>
            </a:r>
            <a:r>
              <a:rPr lang="en-US" altLang="ko-KR" sz="1400" b="1" i="1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S</a:t>
            </a:r>
            <a:r>
              <a:rPr lang="en-US" altLang="ko-KR" sz="1400" i="1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ano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</a:rPr>
              <a:t> 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75831" y="5382387"/>
            <a:ext cx="194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체육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</a:rPr>
              <a:t>-&gt;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생화학 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</a:rPr>
              <a:t>-&gt; IT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197</Words>
  <Application>Microsoft Office PowerPoint</Application>
  <PresentationFormat>사용자 지정</PresentationFormat>
  <Paragraphs>45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08서울한강체 L</vt:lpstr>
      <vt:lpstr>맑은 고딕</vt:lpstr>
      <vt:lpstr>Arial</vt:lpstr>
      <vt:lpstr>Calibri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subject>Presentation</dc:subject>
  <dc:creator>mangoboard.net_10347872</dc:creator>
  <cp:lastModifiedBy>user</cp:lastModifiedBy>
  <cp:revision>11</cp:revision>
  <dcterms:created xsi:type="dcterms:W3CDTF">2021-07-08T11:08:38Z</dcterms:created>
  <dcterms:modified xsi:type="dcterms:W3CDTF">2021-07-08T15:52:42Z</dcterms:modified>
</cp:coreProperties>
</file>